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9472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AF3F-DB22-4ABD-B167-1E3662E44404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5D9D9-475E-4212-ADF3-CBB1DE4CEF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87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5D9D9-475E-4212-ADF3-CBB1DE4CEF6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85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D9CCD-8FBE-18EC-B136-32F40F129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D4DE8D-590C-5F54-6C2A-DD5B37E70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0FF145-D338-8521-2528-5EEBB1D0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0A97-F3EB-40FD-9426-4CC8B55B3062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AA1C5C-C9B4-34D4-B172-F639774E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8E4643-4393-BABC-22CA-76C013C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EC03-7F98-427F-A29D-D270EAAAE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89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23677-20DF-8CDC-4A55-3A3A890E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E1B075-7E62-BEAF-3D9F-F99B420F0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AAF267-3990-D35C-10C0-A403FFE85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0A97-F3EB-40FD-9426-4CC8B55B3062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8C4695-B33A-75C8-86AB-16A60B75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F81AE5-4606-1D15-E7AE-FB7732CE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EC03-7F98-427F-A29D-D270EAAAE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80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8C4AC04-B749-6077-DC1E-D85D20B69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9534F0-492B-056E-905E-A3F2AE27C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F247AC-AEB2-5845-E897-BCDD9B56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0A97-F3EB-40FD-9426-4CC8B55B3062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F3D52B-6B43-A7B1-8D51-CAFA445F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A6A9F5-9AF9-A98A-6EB4-0A8BA510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EC03-7F98-427F-A29D-D270EAAAE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33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7F05B-0DEC-EE3B-5281-DAC86302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661BE7-0213-8486-57BE-484DE7F62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ADC51D-0DDE-7B6B-C31D-DAB29038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0A97-F3EB-40FD-9426-4CC8B55B3062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ADA1AD-57AA-2E2A-9C7E-2CE09CE4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56FB90-1532-2FC0-B18A-F33FA6AB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EC03-7F98-427F-A29D-D270EAAAE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7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60EB3-63D1-91AA-CB7E-AABBFBD8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E9BEB5-E59C-F74B-5189-B84E19DB2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88C038-333D-407F-F911-4F03A779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0A97-F3EB-40FD-9426-4CC8B55B3062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708D23-4F13-5FBE-17A9-F2BCA81B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9F9C23-DF70-DD97-F993-0903FD0F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EC03-7F98-427F-A29D-D270EAAAE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1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F1365-5244-2176-A540-A2274042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A4F022-7700-B89D-9969-3178463F1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1E788B-C73F-F0FE-0285-7D8C16D7F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187616-616B-136F-280C-CEE16A6C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0A97-F3EB-40FD-9426-4CC8B55B3062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305366-A4FD-5B7A-1E1D-4AD01F20F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DB59D9-71E2-AE61-20FC-680D3311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EC03-7F98-427F-A29D-D270EAAAE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33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2584A-49FA-F81E-5C37-0466AA50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44E25E-D6CD-2753-0BFB-56C457906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A6E8179-C988-EE1B-D124-DD61EE089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3A7074-E3E1-5B7C-452D-223E59D5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35F9C17-991E-4BBC-55D4-99485822A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655FBF9-34EB-9318-F1B1-877E0895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0A97-F3EB-40FD-9426-4CC8B55B3062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EC465A5-128C-88E1-E9F2-E3C7C617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3DEF5AA-8566-668E-24BD-4B9F3F0F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EC03-7F98-427F-A29D-D270EAAAE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29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001C2-B233-E30D-92D4-1211A1EA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7B03CC-EFE5-4170-2380-65D0F12C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0A97-F3EB-40FD-9426-4CC8B55B3062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AC1808-A243-A521-CEAE-B375D39F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15048D-99AF-642E-55FF-E118097F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EC03-7F98-427F-A29D-D270EAAAE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45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7824746-D29F-D5BF-EBD9-00B22C69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0A97-F3EB-40FD-9426-4CC8B55B3062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669A201-AF4A-A4E8-8ABA-842C610C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343E58-6616-5356-CDE8-2A9BAAE02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EC03-7F98-427F-A29D-D270EAAAE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15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DF43D-F8B8-01B0-4327-8D83D70F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35DDAF-C58A-DD4F-BE2D-10D47B562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C9DABE-0437-8F61-9CA1-F72C5D693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7CC853-0C28-34EC-6DC7-61356788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0A97-F3EB-40FD-9426-4CC8B55B3062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531AA9-A966-7E70-2EC0-64A2CAB5F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47D8B9-08AB-BEFC-B252-38C3E53E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EC03-7F98-427F-A29D-D270EAAAE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65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CE0A7-A684-48A8-355A-23463328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1CFDD60-C9DC-D97A-2972-3123DCDE3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3AA944-BE1C-6559-4BBD-6DD7C117F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17AE0B-08FB-9A04-6B54-1A23ABED9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0A97-F3EB-40FD-9426-4CC8B55B3062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E1F677-B80A-26A9-5977-7C0BF500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3421B4-F7DC-4691-8171-03460888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EC03-7F98-427F-A29D-D270EAAAE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49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3C3EAFE-244A-99F2-F963-E98CEDE8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B6C295-42A3-DF9D-EA80-9660F87E7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2A605E-AA19-FB5D-54BE-11FFF8AD1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D70A97-F3EB-40FD-9426-4CC8B55B3062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A713CA-7EF1-177D-7506-22B291FD0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247DC5-9425-6F61-2D9E-DE47AF5D7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4EC03-7F98-427F-A29D-D270EAAAE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60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3F0EE2-6E47-BB2D-9BE6-C9FD8F48C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" b="158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9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BC2759B-134E-535A-62E6-499870A1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8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71E82EB-06C5-7981-0280-AF5999DC6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9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4C39C90-DC22-8A69-007B-4E39A8F29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3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1E11054-43CE-30C4-B050-2A702E52C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7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7C252DA-D776-9793-0C6B-3FCFD363A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8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4D48C24-021A-F533-B945-82F71FAF9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984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Širokoúhlá obrazovka</PresentationFormat>
  <Paragraphs>1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Jana Doláková</dc:creator>
  <cp:lastModifiedBy>Jana Doláková</cp:lastModifiedBy>
  <cp:revision>2</cp:revision>
  <cp:lastPrinted>2026-06-26T12:29:09Z</cp:lastPrinted>
  <dcterms:created xsi:type="dcterms:W3CDTF">2026-06-26T12:19:09Z</dcterms:created>
  <dcterms:modified xsi:type="dcterms:W3CDTF">2026-06-26T12:32:44Z</dcterms:modified>
</cp:coreProperties>
</file>