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75" r:id="rId10"/>
    <p:sldId id="263" r:id="rId11"/>
    <p:sldId id="273" r:id="rId12"/>
    <p:sldId id="264" r:id="rId13"/>
    <p:sldId id="277" r:id="rId14"/>
    <p:sldId id="265" r:id="rId15"/>
    <p:sldId id="266" r:id="rId16"/>
    <p:sldId id="274" r:id="rId17"/>
    <p:sldId id="267" r:id="rId18"/>
    <p:sldId id="268" r:id="rId19"/>
    <p:sldId id="269" r:id="rId20"/>
    <p:sldId id="271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61C"/>
    <a:srgbClr val="FEF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4AEDF-A6D1-4B67-B4D3-B001764979D5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0242-0824-49F6-9B4D-D36AE582D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6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0242-0824-49F6-9B4D-D36AE582D12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12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0242-0824-49F6-9B4D-D36AE582D12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F2C4-18CC-46AB-A1B7-34DCCF877BF0}" type="datetime1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30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A619-817B-4373-A4A7-0360DEC99A98}" type="datetime1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6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DEA9-AC03-4ED9-8B26-BBC5686EF641}" type="datetime1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86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AB2A-D09A-4EA7-A9F5-4323F8D5C2D6}" type="datetime1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8E80-8E10-4625-AC98-FB2303DE41FE}" type="datetime1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5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BB5F-48F4-4E51-805E-FC3F6CAD1678}" type="datetime1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9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79E-1060-4F06-8759-08972BCB0166}" type="datetime1">
              <a:rPr lang="cs-CZ" smtClean="0"/>
              <a:t>20.10.2021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6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D7CA-E3C5-4EDC-8967-DE1A4B49BA7A}" type="datetime1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2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964B-6D3B-4087-8A7B-51E1F6F23250}" type="datetime1">
              <a:rPr lang="cs-CZ" smtClean="0"/>
              <a:t>20.10.2021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65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0DC6-31FF-414D-8460-27A983E8E579}" type="datetime1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5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20B-60D8-4929-AC7D-1E6657018B63}" type="datetime1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25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D66A-4097-476C-ABFC-BFFFCEDE069F}" type="datetime1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4FD8-F519-4AB7-B2E5-44775A8FC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plan.info/cz/praha-dolni-mecholupy/ocima-lidi/planovani-s-verejnosti/komunitni-plan-zdravi-a-kvality-zivota-praha-dolni-mecholupy-2018-2019?typ=struktura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.png"/><Relationship Id="rId4" Type="http://schemas.openxmlformats.org/officeDocument/2006/relationships/hyperlink" Target="https://www.dolnimecholupy.cz/category/zdrave-dolni-mecholup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056003" y="2026052"/>
            <a:ext cx="8189766" cy="2273862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89988" y="1706010"/>
            <a:ext cx="9144000" cy="2387600"/>
          </a:xfrm>
        </p:spPr>
        <p:txBody>
          <a:bodyPr/>
          <a:lstStyle/>
          <a:p>
            <a:r>
              <a:rPr lang="cs-CZ" dirty="0" smtClean="0"/>
              <a:t>Komunitní plán zdraví </a:t>
            </a:r>
            <a:br>
              <a:rPr lang="cs-CZ" dirty="0" smtClean="0"/>
            </a:br>
            <a:r>
              <a:rPr lang="cs-CZ" dirty="0" smtClean="0"/>
              <a:t>a kvality života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9988" y="4585098"/>
            <a:ext cx="9144000" cy="99895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Jana Doláková</a:t>
            </a:r>
          </a:p>
          <a:p>
            <a:r>
              <a:rPr lang="cs-CZ" sz="1800" dirty="0" smtClean="0"/>
              <a:t>Politik NSZM a místostarostka MČ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20027" y="6173787"/>
            <a:ext cx="2743200" cy="365125"/>
          </a:xfrm>
        </p:spPr>
        <p:txBody>
          <a:bodyPr/>
          <a:lstStyle/>
          <a:p>
            <a:fld id="{A2C84FD8-F519-4AB7-B2E5-44775A8FC8BE}" type="slidenum">
              <a:rPr lang="cs-CZ" smtClean="0"/>
              <a:t>1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44524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11343928" imgH="8020022" progId="AcroExch.Document.DC">
                  <p:embed/>
                </p:oleObj>
              </mc:Choice>
              <mc:Fallback>
                <p:oleObj name="Acrobat Document" r:id="rId5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502425" y="1167401"/>
            <a:ext cx="51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Praha – Dolní Měcholupy</a:t>
            </a:r>
          </a:p>
        </p:txBody>
      </p:sp>
    </p:spTree>
    <p:extLst>
      <p:ext uri="{BB962C8B-B14F-4D97-AF65-F5344CB8AC3E}">
        <p14:creationId xmlns:p14="http://schemas.microsoft.com/office/powerpoint/2010/main" val="1409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Osazení cyklostezky mobiliářem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6. 4. 2019 nové </a:t>
            </a:r>
            <a:r>
              <a:rPr lang="cs-CZ" dirty="0" smtClean="0"/>
              <a:t>dřevěné lavičky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Další plány s rozvojem stezek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10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04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Lavičky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8" y="2013905"/>
            <a:ext cx="3773586" cy="28301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50" y="1895913"/>
            <a:ext cx="4979299" cy="3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Řešení křížení cyklostezky s ulicí Slatiny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Dubeč</a:t>
            </a:r>
          </a:p>
          <a:p>
            <a:endParaRPr lang="cs-CZ" dirty="0"/>
          </a:p>
          <a:p>
            <a:r>
              <a:rPr lang="cs-CZ" dirty="0" smtClean="0"/>
              <a:t>Součinnost MČ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68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Slatiny &amp; Počernice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13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" y="1730366"/>
            <a:ext cx="5208444" cy="348251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20" y="1605210"/>
            <a:ext cx="5306165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Řešit pobyt bezdomovců v 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Evidence osob bez přístřeší</a:t>
            </a:r>
          </a:p>
          <a:p>
            <a:endParaRPr lang="cs-CZ" dirty="0" smtClean="0"/>
          </a:p>
          <a:p>
            <a:r>
              <a:rPr lang="cs-CZ" dirty="0" smtClean="0"/>
              <a:t>Kontroly MP a odbor sociální péče P15</a:t>
            </a:r>
          </a:p>
          <a:p>
            <a:endParaRPr lang="cs-CZ" dirty="0" smtClean="0"/>
          </a:p>
          <a:p>
            <a:r>
              <a:rPr lang="cs-CZ" dirty="0" smtClean="0"/>
              <a:t>Maringotka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14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19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Snížení hluku na Kutnohorské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Rekonstrukce ulice Kutnohorská – tzv. tichý asfalt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15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99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 ulice Kutnohorská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33" y="1895913"/>
            <a:ext cx="5440907" cy="408068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1605337"/>
            <a:ext cx="5125038" cy="38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Vyčistit tůň a rybníček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Rybníček – pravidelné čištění od rákosu</a:t>
            </a:r>
          </a:p>
          <a:p>
            <a:endParaRPr lang="cs-CZ" dirty="0"/>
          </a:p>
          <a:p>
            <a:r>
              <a:rPr lang="cs-CZ" dirty="0" smtClean="0"/>
              <a:t>Tůň vyčištěna</a:t>
            </a:r>
          </a:p>
          <a:p>
            <a:endParaRPr lang="cs-CZ" dirty="0" smtClean="0"/>
          </a:p>
          <a:p>
            <a:r>
              <a:rPr lang="cs-CZ" dirty="0" smtClean="0"/>
              <a:t>Revitalizace návsi –příprava finál. studie pro vypsání VŘ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17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18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Zachovat ZŠ Kutnohorská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Současné vedení MČ podporuje ZŠ Kutnohorská a počítá s ní v plánu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smtClean="0"/>
              <a:t>školství </a:t>
            </a:r>
            <a:r>
              <a:rPr lang="cs-CZ" dirty="0" smtClean="0"/>
              <a:t>v příštích letech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18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521072" y="2950624"/>
            <a:ext cx="97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10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3839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6/4</a:t>
            </a:r>
            <a:endParaRPr lang="cs-CZ" dirty="0" smtClean="0"/>
          </a:p>
          <a:p>
            <a:r>
              <a:rPr lang="cs-CZ" dirty="0" smtClean="0"/>
              <a:t>On-line fórum </a:t>
            </a:r>
            <a:endParaRPr lang="cs-CZ" dirty="0" smtClean="0"/>
          </a:p>
          <a:p>
            <a:r>
              <a:rPr lang="cs-CZ" dirty="0" smtClean="0"/>
              <a:t>Komunitní </a:t>
            </a:r>
            <a:r>
              <a:rPr lang="cs-CZ" dirty="0"/>
              <a:t>plán na stránkách </a:t>
            </a:r>
            <a:r>
              <a:rPr lang="cs-CZ" dirty="0" err="1" smtClean="0"/>
              <a:t>NSZM:</a:t>
            </a:r>
            <a:r>
              <a:rPr lang="cs-CZ" u="sng" dirty="0" err="1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</a:t>
            </a:r>
            <a:r>
              <a:rPr lang="cs-CZ" u="sng" dirty="0" smtClean="0">
                <a:hlinkClick r:id="rId3"/>
              </a:rPr>
              <a:t>www.dataplan.info/cz/praha-dolni-mecholupy/ocima-lidi/planovani-s-verejnosti/komunitni-plan-zdravi-a-kvality-zivota-praha-dolni-mecholupy-2018-2019?typ=struktura</a:t>
            </a:r>
            <a:endParaRPr lang="cs-CZ" u="sng" dirty="0" smtClean="0"/>
          </a:p>
          <a:p>
            <a:r>
              <a:rPr lang="cs-CZ" dirty="0"/>
              <a:t>Zdravé </a:t>
            </a:r>
            <a:r>
              <a:rPr lang="cs-CZ" dirty="0" smtClean="0"/>
              <a:t>DM </a:t>
            </a:r>
            <a:r>
              <a:rPr lang="cs-CZ" u="sng" dirty="0" smtClean="0">
                <a:hlinkClick r:id="rId4"/>
              </a:rPr>
              <a:t>https</a:t>
            </a:r>
            <a:r>
              <a:rPr lang="cs-CZ" u="sng" dirty="0">
                <a:hlinkClick r:id="rId4"/>
              </a:rPr>
              <a:t>://www.dolnimecholupy.cz/category/zdrave-dolni-mecholupy/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19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Acrobat Document" r:id="rId6" imgW="11343928" imgH="8020022" progId="AcroExch.Document.DC">
                  <p:embed/>
                </p:oleObj>
              </mc:Choice>
              <mc:Fallback>
                <p:oleObj name="Acrobat Document" r:id="rId6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2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Úvod – Národní síť zdravých měst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10 priorit (10 P)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Závěr </a:t>
            </a:r>
            <a:r>
              <a:rPr lang="cs-CZ" dirty="0" smtClean="0"/>
              <a:t>a odkazy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Poděkování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Dotazy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5" imgW="11343928" imgH="8020022" progId="AcroExch.Document.DC">
                  <p:embed/>
                </p:oleObj>
              </mc:Choice>
              <mc:Fallback>
                <p:oleObj name="Acrobat Document" r:id="rId5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009" y="5416317"/>
            <a:ext cx="4320619" cy="895583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8699369" y="2500900"/>
            <a:ext cx="2022835" cy="19513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tx1"/>
                </a:solidFill>
              </a:rPr>
              <a:t>10 P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ěkujeme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Aktivním občanům</a:t>
            </a:r>
          </a:p>
          <a:p>
            <a:r>
              <a:rPr lang="cs-CZ" dirty="0" smtClean="0"/>
              <a:t>Zastupitelům</a:t>
            </a:r>
          </a:p>
          <a:p>
            <a:r>
              <a:rPr lang="cs-CZ" dirty="0" smtClean="0"/>
              <a:t>Úředníkům</a:t>
            </a:r>
          </a:p>
          <a:p>
            <a:r>
              <a:rPr lang="cs-CZ" dirty="0" smtClean="0"/>
              <a:t>Hasičům, učitelům, lékařům, strážníkům, místním podnikatelům…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				Podněty na </a:t>
            </a:r>
            <a:r>
              <a:rPr lang="cs-CZ" dirty="0" smtClean="0">
                <a:solidFill>
                  <a:srgbClr val="00B050"/>
                </a:solidFill>
              </a:rPr>
              <a:t>rodina@dolnimecholupy.cz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20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223" y="5738154"/>
            <a:ext cx="3581399" cy="7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na Vaše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21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223" y="5738154"/>
            <a:ext cx="3581399" cy="7423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36" y="151815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Zdravé Dolní Měcholupy – NSZM</a:t>
            </a:r>
          </a:p>
          <a:p>
            <a:endParaRPr lang="cs-CZ" dirty="0"/>
          </a:p>
          <a:p>
            <a:r>
              <a:rPr lang="cs-CZ" dirty="0" smtClean="0"/>
              <a:t>10 priorit  - Veřejné fórum 2018/19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3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Nová klubovna pro seniory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Usnesení zastupitelstva 42/10 ze dne 14. 5. 2018</a:t>
            </a:r>
          </a:p>
          <a:p>
            <a:endParaRPr lang="cs-CZ" dirty="0" smtClean="0"/>
          </a:p>
          <a:p>
            <a:r>
              <a:rPr lang="cs-CZ" dirty="0" smtClean="0"/>
              <a:t>Komunitní centrum ve výstavbě</a:t>
            </a:r>
          </a:p>
          <a:p>
            <a:endParaRPr lang="cs-CZ" dirty="0"/>
          </a:p>
          <a:p>
            <a:r>
              <a:rPr lang="cs-CZ" dirty="0" smtClean="0"/>
              <a:t>Finance NSA, MHMP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4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1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5684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Obchvat Dolních Měcholup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MHMP 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Dokončuje se dokumentace pro vydání ÚR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Proběhl geologický průzkum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Rozpočet počítá s finančními prostředky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5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89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Obnovení historických cest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Cyklostezky – generel cyklostezek</a:t>
            </a:r>
          </a:p>
          <a:p>
            <a:endParaRPr lang="cs-CZ" dirty="0"/>
          </a:p>
          <a:p>
            <a:r>
              <a:rPr lang="cs-CZ" dirty="0" smtClean="0"/>
              <a:t>Dubeč, Uhříněves</a:t>
            </a:r>
          </a:p>
          <a:p>
            <a:endParaRPr lang="cs-CZ" dirty="0"/>
          </a:p>
          <a:p>
            <a:r>
              <a:rPr lang="cs-CZ" dirty="0" smtClean="0"/>
              <a:t>Finanční účast DM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27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Cyklostezky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7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177" y="1099289"/>
            <a:ext cx="5909560" cy="5326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14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P – Okamžitá reakce semaforu u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MHMP kladné vyjádření k zabezpečení přechodu pro chodce</a:t>
            </a:r>
          </a:p>
          <a:p>
            <a:endParaRPr lang="cs-CZ" dirty="0" smtClean="0"/>
          </a:p>
          <a:p>
            <a:r>
              <a:rPr lang="cs-CZ" dirty="0" smtClean="0"/>
              <a:t>Tlačítko upraveno</a:t>
            </a:r>
          </a:p>
          <a:p>
            <a:endParaRPr lang="cs-CZ" dirty="0"/>
          </a:p>
          <a:p>
            <a:r>
              <a:rPr lang="cs-CZ" dirty="0" smtClean="0"/>
              <a:t>Kamera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8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9426804" y="2828040"/>
            <a:ext cx="1225485" cy="12254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769900" y="2950624"/>
            <a:ext cx="5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0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68372" y="570350"/>
            <a:ext cx="10655256" cy="915111"/>
          </a:xfrm>
          <a:prstGeom prst="rect">
            <a:avLst/>
          </a:prstGeom>
          <a:solidFill>
            <a:srgbClr val="FE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D8-F519-4AB7-B2E5-44775A8FC8BE}" type="slidenum">
              <a:rPr lang="cs-CZ" smtClean="0"/>
              <a:t>9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414" y="75414"/>
            <a:ext cx="12038029" cy="6708645"/>
          </a:xfrm>
          <a:prstGeom prst="rect">
            <a:avLst/>
          </a:prstGeom>
          <a:noFill/>
          <a:ln w="152400">
            <a:solidFill>
              <a:srgbClr val="D82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4" y="5584052"/>
            <a:ext cx="954860" cy="954860"/>
          </a:xfrm>
          <a:prstGeom prst="rect">
            <a:avLst/>
          </a:prstGeo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2121"/>
              </p:ext>
            </p:extLst>
          </p:nvPr>
        </p:nvGraphicFramePr>
        <p:xfrm>
          <a:off x="1224593" y="5584052"/>
          <a:ext cx="1530843" cy="10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Acrobat Document" r:id="rId4" imgW="11343928" imgH="8020022" progId="AcroExch.Document.DC">
                  <p:embed/>
                </p:oleObj>
              </mc:Choice>
              <mc:Fallback>
                <p:oleObj name="Acrobat Document" r:id="rId4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593" y="5584052"/>
                        <a:ext cx="1530843" cy="108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63" y="1046330"/>
            <a:ext cx="2920134" cy="51913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 b="43093"/>
          <a:stretch/>
        </p:blipFill>
        <p:spPr>
          <a:xfrm>
            <a:off x="7060677" y="1846491"/>
            <a:ext cx="4059177" cy="43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320</Words>
  <Application>Microsoft Office PowerPoint</Application>
  <PresentationFormat>Širokoúhlá obrazovka</PresentationFormat>
  <Paragraphs>156</Paragraphs>
  <Slides>21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Acrobat Document</vt:lpstr>
      <vt:lpstr>Komunitní plán zdraví  a kvality života</vt:lpstr>
      <vt:lpstr>Obsah</vt:lpstr>
      <vt:lpstr>Úvod </vt:lpstr>
      <vt:lpstr>10 P – Nová klubovna pro seniory</vt:lpstr>
      <vt:lpstr>10 P – Obchvat Dolních Měcholup</vt:lpstr>
      <vt:lpstr>10 P – Obnovení historických cest</vt:lpstr>
      <vt:lpstr>Cyklostezky</vt:lpstr>
      <vt:lpstr>10 P – Okamžitá reakce semaforu u školy</vt:lpstr>
      <vt:lpstr>Kamera</vt:lpstr>
      <vt:lpstr>10 P – Osazení cyklostezky mobiliářem</vt:lpstr>
      <vt:lpstr>Lavičky</vt:lpstr>
      <vt:lpstr>10 P – Řešení křížení cyklostezky s ulicí Slatiny</vt:lpstr>
      <vt:lpstr>Slatiny &amp; Počernice</vt:lpstr>
      <vt:lpstr>10 P – Řešit pobyt bezdomovců v MČ</vt:lpstr>
      <vt:lpstr>10 P – Snížení hluku na Kutnohorské</vt:lpstr>
      <vt:lpstr>Rekonstrukce ulice Kutnohorská</vt:lpstr>
      <vt:lpstr>10 P – Vyčistit tůň a rybníček</vt:lpstr>
      <vt:lpstr>10 P – Zachovat ZŠ Kutnohorská</vt:lpstr>
      <vt:lpstr>Závěr</vt:lpstr>
      <vt:lpstr>Děkujeme</vt:lpstr>
      <vt:lpstr>Čas na Vaše dotazy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Komunitní plán zdraví a kvality života</dc:title>
  <dc:creator>MístoStarostka</dc:creator>
  <cp:lastModifiedBy>MístoStarostka</cp:lastModifiedBy>
  <cp:revision>21</cp:revision>
  <dcterms:created xsi:type="dcterms:W3CDTF">2021-10-11T08:37:01Z</dcterms:created>
  <dcterms:modified xsi:type="dcterms:W3CDTF">2021-10-20T10:00:19Z</dcterms:modified>
</cp:coreProperties>
</file>